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58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5160D4-317A-F352-B678-2ED190BA5E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9FAF7C9-4C74-E58A-2E9D-92148FCFAA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9D88293-AA98-1772-4CB6-B5261199D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F126F-F701-48B8-973D-A2CE90D3B179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1ADBA6-7C75-E91B-F93F-78C0FCE60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214CB5F-3162-288F-B09B-34360F0BA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CCD2-7D7C-4E04-B2AC-6FF29EA6A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1246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A6D65D-3B56-3E72-D78A-ED70817FA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94B6DFB-B3DD-142D-5A9A-0E6DE145EF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AC9A704-80E3-F2EB-09EC-CA4683A6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F126F-F701-48B8-973D-A2CE90D3B179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CF0A7A-05ED-BE16-0136-B38E229C2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69C9EC-BF4D-3BAA-94DE-4290416CE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CCD2-7D7C-4E04-B2AC-6FF29EA6A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420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FC072BE-62FA-4F8E-0965-FC413D5342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820F317-B16D-581A-6140-0E0E8A4B4B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3E69BD-D205-9BBD-AE57-FE2B2F768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F126F-F701-48B8-973D-A2CE90D3B179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0F0DF5-3428-6C04-011F-3E6564A87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7DBCC0-36A7-A13C-26F0-FCA983B6F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CCD2-7D7C-4E04-B2AC-6FF29EA6A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9596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D7397E-AA4E-1E06-6FAC-A7320E33E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53C8EF-725B-AC99-253A-DE293E2E9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B110DCC-A86D-81BC-1D46-AEE978C7C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F126F-F701-48B8-973D-A2CE90D3B179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B151AE-5D96-29FC-0B44-A015FAB5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D68478-2A92-B053-5718-1DADF9530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CCD2-7D7C-4E04-B2AC-6FF29EA6A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967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59C745-1FE7-57CF-4918-4C2756EB0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ED202A2-8CDD-8F18-22AF-3D271E658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A8FC57-A62D-5EB7-D750-A3681341D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F126F-F701-48B8-973D-A2CE90D3B179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7686E2-587D-C1ED-B7A3-D4B3D00FA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06388F-BFFD-BA6C-BA95-6083EC143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CCD2-7D7C-4E04-B2AC-6FF29EA6A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7929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101701-17FE-014B-CC15-758EA42CC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CB0116-95E7-EBF2-D073-2FCACBAFDC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1DA157B-76F0-AD3C-95E3-DAB44DBBB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F430A56-5497-D55E-7D44-EC17353DB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F126F-F701-48B8-973D-A2CE90D3B179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5CCA8AA-1EDA-7E4B-4CE5-22FD9ADE1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21C4C4F-8E49-E05B-CB75-6AD042240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CCD2-7D7C-4E04-B2AC-6FF29EA6A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9234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DD93FD-73E9-5D9E-3328-24BE74E81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17FF5B2-B13D-8926-0DC9-7EE1319E9A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437D619-1EF3-664A-C42B-702F9BF594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2185DCA-945E-77A0-C37A-B91312CB41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C5D1F8B-7C1E-A4CC-D45F-3649610744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C9C8111-36BB-3FDB-DD15-ACAAEB268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F126F-F701-48B8-973D-A2CE90D3B179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5F79F8B-81E1-E904-CED3-8A79802AF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548EFBB-7D90-6DAE-5DFF-E2B1761E5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CCD2-7D7C-4E04-B2AC-6FF29EA6A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1133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ABAE30-2AE9-03D3-5D4F-A3F51E4DE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672D76A-00CC-4ADC-7E4E-1B7AFFC66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F126F-F701-48B8-973D-A2CE90D3B179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6483522-6ED6-1579-021A-00F533FD8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08FD275-691A-2FE6-96E9-69ECD7F32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CCD2-7D7C-4E04-B2AC-6FF29EA6A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1017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03B38E5-E3F9-C93F-C895-E18BE18CC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F126F-F701-48B8-973D-A2CE90D3B179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9D0E5C6-B3CA-9169-1378-A2E41F1A3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E55BC1C-1FD8-AA61-BD9B-257B7FE3A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CCD2-7D7C-4E04-B2AC-6FF29EA6A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011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BB361F-95D7-F948-514B-BF39787A4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2BAC902-D93F-B5D8-E489-475FE35B9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169D4BA-BA39-AFC9-C58C-DA6941A8ED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C436CE3-1076-0B6E-93AD-1ABFD7A0D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F126F-F701-48B8-973D-A2CE90D3B179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3D69D74-954C-3EA7-A339-9145D0760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190118F-05AB-F85C-E5FE-89804DDCB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CCD2-7D7C-4E04-B2AC-6FF29EA6A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509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481DC-2285-CA82-46E0-7721B132F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3EC1EC8-5544-F415-BBFF-87F07B1B0A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94FBCB2-2465-1FA0-792D-981132CFB5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7EA89F4-C8A7-1887-1FF7-5847EF2BF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F126F-F701-48B8-973D-A2CE90D3B179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2FE68AE-E3B1-65CE-6CDC-5573DD138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6193359-6832-C79C-DAF8-C016190CA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CCD2-7D7C-4E04-B2AC-6FF29EA6A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7441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2B72E53-4296-6E9B-1664-D734F8ACA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D3AEE77-E44B-750D-7B2C-6B28DC0D2A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BE8F6C-BF0F-EE84-D89E-8EA511B59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E3F126F-F701-48B8-973D-A2CE90D3B179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58E8CE-F86B-BB25-E99B-C6B785FE94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5E0FDD-3AC5-2803-3C3B-DF185EB0E0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A7CCD2-7D7C-4E04-B2AC-6FF29EA6A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06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6700FE-785A-9E81-661B-48B32392E8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 anchor="ctr"/>
          <a:lstStyle/>
          <a:p>
            <a:r>
              <a:rPr kumimoji="1" lang="ja-JP" altLang="en-US" dirty="0">
                <a:latin typeface="Zen Maru Gothic Medium" pitchFamily="2" charset="-128"/>
                <a:ea typeface="Zen Maru Gothic Medium" pitchFamily="2" charset="-128"/>
              </a:rPr>
              <a:t>テストパワポ</a:t>
            </a:r>
          </a:p>
        </p:txBody>
      </p:sp>
    </p:spTree>
    <p:extLst>
      <p:ext uri="{BB962C8B-B14F-4D97-AF65-F5344CB8AC3E}">
        <p14:creationId xmlns:p14="http://schemas.microsoft.com/office/powerpoint/2010/main" val="85986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Zen Maru Gothic Medium</vt:lpstr>
      <vt:lpstr>游ゴシック</vt:lpstr>
      <vt:lpstr>游ゴシック Light</vt:lpstr>
      <vt:lpstr>Arial</vt:lpstr>
      <vt:lpstr>Office テーマ</vt:lpstr>
      <vt:lpstr>テストパワポ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テストパワポ</dc:title>
  <dc:creator>Junichi Matsubara</dc:creator>
  <cp:lastModifiedBy>Junichi Matsubara</cp:lastModifiedBy>
  <cp:revision>1</cp:revision>
  <dcterms:created xsi:type="dcterms:W3CDTF">2024-04-18T09:28:46Z</dcterms:created>
  <dcterms:modified xsi:type="dcterms:W3CDTF">2024-04-18T09:29:53Z</dcterms:modified>
</cp:coreProperties>
</file>